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0" r:id="rId4"/>
    <p:sldId id="265" r:id="rId5"/>
    <p:sldId id="26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1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BE63-9987-2F4C-8F11-6090F9F3EFE1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5493-3863-6543-8AC2-78CEA48CB7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694B-B12C-BE42-B13D-1A5CAE6BDC73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B506-6CBE-0249-9588-E6D123BBFC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483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NEUTRALE</a:t>
            </a:r>
            <a:r>
              <a:rPr lang="nl-NL" baseline="0" dirty="0"/>
              <a:t> OPENINGS- OF TUSSENDIA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9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TITELDIA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1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6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s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80" y="2054909"/>
            <a:ext cx="7463631" cy="2462998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0" y="6253493"/>
            <a:ext cx="12192000" cy="604507"/>
            <a:chOff x="0" y="6253493"/>
            <a:chExt cx="12192000" cy="604507"/>
          </a:xfrm>
        </p:grpSpPr>
        <p:sp>
          <p:nvSpPr>
            <p:cNvPr id="19" name="Rechthoek 18"/>
            <p:cNvSpPr/>
            <p:nvPr userDrawn="1"/>
          </p:nvSpPr>
          <p:spPr>
            <a:xfrm>
              <a:off x="0" y="6253493"/>
              <a:ext cx="12192000" cy="6045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is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27" y="1558100"/>
            <a:ext cx="2620737" cy="864843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2669690" y="2923837"/>
            <a:ext cx="5128879" cy="714593"/>
            <a:chOff x="8904878" y="6334562"/>
            <a:chExt cx="3017039" cy="420356"/>
          </a:xfrm>
        </p:grpSpPr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 descr="varian">
            <a:extLst>
              <a:ext uri="{FF2B5EF4-FFF2-40B4-BE49-F238E27FC236}">
                <a16:creationId xmlns:a16="http://schemas.microsoft.com/office/drawing/2014/main" xmlns="" id="{C0A8B70E-60C0-694D-8899-BDFE5B015B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76887" y="3149734"/>
            <a:ext cx="1326890" cy="27926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C3CFF992-0000-D74D-884F-DBB0D88747DF}"/>
              </a:ext>
            </a:extLst>
          </p:cNvPr>
          <p:cNvSpPr txBox="1"/>
          <p:nvPr userDrawn="1"/>
        </p:nvSpPr>
        <p:spPr>
          <a:xfrm>
            <a:off x="2389398" y="4102435"/>
            <a:ext cx="741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Surcharge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Consortia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HollandPTC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consortium,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Systems. </a:t>
            </a:r>
          </a:p>
        </p:txBody>
      </p:sp>
    </p:spTree>
    <p:extLst>
      <p:ext uri="{BB962C8B-B14F-4D97-AF65-F5344CB8AC3E}">
        <p14:creationId xmlns:p14="http://schemas.microsoft.com/office/powerpoint/2010/main" val="10200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971016" y="-3438311"/>
            <a:ext cx="5377664" cy="6192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3726" y="3162958"/>
            <a:ext cx="6865309" cy="1654995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</a:t>
            </a:r>
            <a:br>
              <a:rPr lang="nl-NL" dirty="0"/>
            </a:br>
            <a:r>
              <a:rPr lang="nl-NL" dirty="0"/>
              <a:t>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33726" y="4857368"/>
            <a:ext cx="6865309" cy="79654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  <p:pic>
        <p:nvPicPr>
          <p:cNvPr id="12" name="Picture 7" descr="TUD-logo-318dpi-2cm hoog">
            <a:extLst>
              <a:ext uri="{FF2B5EF4-FFF2-40B4-BE49-F238E27FC236}">
                <a16:creationId xmlns:a16="http://schemas.microsoft.com/office/drawing/2014/main" xmlns="" id="{976A2B4A-5970-2046-9D68-AC728EDC0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2228" y="6361238"/>
            <a:ext cx="889689" cy="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7840" y="1533506"/>
            <a:ext cx="7843578" cy="2387600"/>
          </a:xfrm>
        </p:spPr>
        <p:txBody>
          <a:bodyPr anchor="b">
            <a:normAutofit/>
          </a:bodyPr>
          <a:lstStyle>
            <a:lvl1pPr algn="l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4999" y="3996177"/>
            <a:ext cx="784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131" y="1105358"/>
            <a:ext cx="997431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8290" y="2514811"/>
            <a:ext cx="9974317" cy="3073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100030"/>
            <a:ext cx="61853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2743" y="2509483"/>
            <a:ext cx="9179589" cy="3116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fo 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27064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2744" y="25866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11797" y="3410597"/>
            <a:ext cx="5157787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5156" y="25866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5156" y="3410597"/>
            <a:ext cx="5183188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voettekst 18"/>
          <p:cNvSpPr>
            <a:spLocks noGrp="1"/>
          </p:cNvSpPr>
          <p:nvPr>
            <p:ph type="ftr" sz="quarter" idx="10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752" y="1120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0300"/>
            <a:ext cx="6172200" cy="445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20858" y="2720500"/>
            <a:ext cx="3932237" cy="285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244515" y="-3638587"/>
            <a:ext cx="5684830" cy="6546510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7882" y="1606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 fac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6003425"/>
            <a:ext cx="1762261" cy="5787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5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525249"/>
            <a:ext cx="10515600" cy="308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5901521"/>
            <a:ext cx="12191999" cy="335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8"/>
          <p:cNvSpPr txBox="1">
            <a:spLocks/>
          </p:cNvSpPr>
          <p:nvPr userDrawn="1"/>
        </p:nvSpPr>
        <p:spPr>
          <a:xfrm>
            <a:off x="1298357" y="6556606"/>
            <a:ext cx="589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83820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1113"/>
            <a:ext cx="1955225" cy="645225"/>
          </a:xfrm>
          <a:prstGeom prst="rect">
            <a:avLst/>
          </a:prstGeom>
        </p:spPr>
      </p:pic>
      <p:pic>
        <p:nvPicPr>
          <p:cNvPr id="13" name="Picture 7" descr="TUD-logo-318dpi-2cm hoog">
            <a:extLst>
              <a:ext uri="{FF2B5EF4-FFF2-40B4-BE49-F238E27FC236}">
                <a16:creationId xmlns:a16="http://schemas.microsoft.com/office/drawing/2014/main" xmlns="" id="{E312B0E9-6AD3-EE41-877A-9C64FD102F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2228" y="6361238"/>
            <a:ext cx="889689" cy="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1" r:id="rId4"/>
    <p:sldLayoutId id="2147483650" r:id="rId5"/>
    <p:sldLayoutId id="2147483653" r:id="rId6"/>
    <p:sldLayoutId id="2147483657" r:id="rId7"/>
    <p:sldLayoutId id="2147483660" r:id="rId8"/>
    <p:sldLayoutId id="2147483665" r:id="rId9"/>
    <p:sldLayoutId id="2147483655" r:id="rId10"/>
    <p:sldLayoutId id="2147483666" r:id="rId11"/>
    <p:sldLayoutId id="2147483663" r:id="rId12"/>
    <p:sldLayoutId id="2147483664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1300655" y="-11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93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67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2"/>
                </a:solidFill>
              </a:rPr>
              <a:t>subkop</a:t>
            </a:r>
            <a:endParaRPr lang="nl-NL" dirty="0">
              <a:solidFill>
                <a:schemeClr val="tx2"/>
              </a:solidFill>
            </a:endParaRPr>
          </a:p>
          <a:p>
            <a:pPr lvl="1"/>
            <a:r>
              <a:rPr lang="mr-IN" dirty="0"/>
              <a:t>…</a:t>
            </a:r>
            <a:endParaRPr lang="nl-NL" dirty="0"/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72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344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HollandPTC">
      <a:dk1>
        <a:srgbClr val="636363"/>
      </a:dk1>
      <a:lt1>
        <a:srgbClr val="ECECEC"/>
      </a:lt1>
      <a:dk2>
        <a:srgbClr val="2C83AB"/>
      </a:dk2>
      <a:lt2>
        <a:srgbClr val="FFFFFF"/>
      </a:lt2>
      <a:accent1>
        <a:srgbClr val="E3DECE"/>
      </a:accent1>
      <a:accent2>
        <a:srgbClr val="A6956F"/>
      </a:accent2>
      <a:accent3>
        <a:srgbClr val="EDD6B8"/>
      </a:accent3>
      <a:accent4>
        <a:srgbClr val="C27F70"/>
      </a:accent4>
      <a:accent5>
        <a:srgbClr val="E3E5DF"/>
      </a:accent5>
      <a:accent6>
        <a:srgbClr val="778E70"/>
      </a:accent6>
      <a:hlink>
        <a:srgbClr val="636363"/>
      </a:hlink>
      <a:folHlink>
        <a:srgbClr val="ECECE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&amp;D 1.2 ENG ErasmusMC" id="{F8FBC197-47F9-FB46-8112-3255E53AB173}" vid="{3BB7D516-9AE2-464B-87FB-5599B2E4AC8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R&amp;D 1.2 TU Delft</Template>
  <TotalTime>0</TotalTime>
  <Words>22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HollandPTC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Groesz, Ilse</dc:creator>
  <cp:lastModifiedBy>Groesz, Ilse</cp:lastModifiedBy>
  <cp:revision>1</cp:revision>
  <dcterms:created xsi:type="dcterms:W3CDTF">2020-05-29T12:21:30Z</dcterms:created>
  <dcterms:modified xsi:type="dcterms:W3CDTF">2020-05-29T12:21:51Z</dcterms:modified>
</cp:coreProperties>
</file>